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B9022-9522-AED4-71C9-70E2D9521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2D6E15-C253-5848-9026-09BFB85073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08714-3F1B-D362-1204-A71A55A94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6AF5-DB5B-4F0C-A896-B49657404C2D}" type="datetimeFigureOut">
              <a:rPr lang="en-PH" smtClean="0"/>
              <a:t>10/03/2025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2D8C8-101E-1E8B-C38D-3A9396F9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A7254-18A0-24CA-F749-C6154B53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ED36E-877A-4E27-A6CA-8BA993C4294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28101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2232-075A-3FBF-3CF2-B5A5097B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93A41-FB69-BF57-9ADA-AED5D40EC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59152-374C-BD97-ED05-537AEF962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6AF5-DB5B-4F0C-A896-B49657404C2D}" type="datetimeFigureOut">
              <a:rPr lang="en-PH" smtClean="0"/>
              <a:t>10/03/2025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1AD29-93F4-4F8C-B187-066F72F64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10772-CBDF-C0DB-8ED4-C64BBA38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ED36E-877A-4E27-A6CA-8BA993C4294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69264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6CC028-466F-B5EB-E6F7-A70FDCA45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A2063-0E25-2601-5A08-E53E8568D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91B2F-ADE6-9D0A-B7C5-736914365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6AF5-DB5B-4F0C-A896-B49657404C2D}" type="datetimeFigureOut">
              <a:rPr lang="en-PH" smtClean="0"/>
              <a:t>10/03/2025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A416F-2C7C-4D5A-73DE-6E7D8B640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AC845-F796-FEE4-5E10-D2B29C462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ED36E-877A-4E27-A6CA-8BA993C4294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89606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571EA-14F3-EE74-16E6-D5B8FE95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1C88F-2797-1AA8-8843-9F3139874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4D2AB-92D5-2F2A-DE8D-93E6B289D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6AF5-DB5B-4F0C-A896-B49657404C2D}" type="datetimeFigureOut">
              <a:rPr lang="en-PH" smtClean="0"/>
              <a:t>10/03/2025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82965-F95C-CE8C-B3A1-64CE28C69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415A1-637D-1D83-7B77-B81BA3739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ED36E-877A-4E27-A6CA-8BA993C4294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4400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1756-F5D1-8829-5EAB-FE2A6AF7B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2D9A1-93C5-2B14-FF11-364164756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50BBB-CE30-1FBC-45D6-2D1C590B2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6AF5-DB5B-4F0C-A896-B49657404C2D}" type="datetimeFigureOut">
              <a:rPr lang="en-PH" smtClean="0"/>
              <a:t>10/03/2025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2FB93-66A4-71F9-8D77-80B48C30D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32342-0A1D-020D-2857-DEA44F0A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ED36E-877A-4E27-A6CA-8BA993C4294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03294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6360-C10C-66B0-A57A-202B6DCED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5FF60-CFDD-A037-95DB-975A1C9CB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18E67-3060-9828-0B17-66DCAA6D0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00629-71C8-4AC8-D41B-6C22B164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6AF5-DB5B-4F0C-A896-B49657404C2D}" type="datetimeFigureOut">
              <a:rPr lang="en-PH" smtClean="0"/>
              <a:t>10/03/2025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075EB-8B2F-F584-05AA-17B1E480E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8874C-75E9-5D56-A592-18DF56A7B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ED36E-877A-4E27-A6CA-8BA993C4294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4434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ED88-EF49-F1B5-0D68-B4877784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7BAA9-9008-7115-29B6-AC36AA169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4BC4E-81B0-D2C1-D9B4-C3A35FCEC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A2FC8-D0D7-7C81-B66A-377181C572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459C8B-7020-7EF9-BD83-3851D4C529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9779DA-1195-48D3-BBF5-EAEFBECDF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6AF5-DB5B-4F0C-A896-B49657404C2D}" type="datetimeFigureOut">
              <a:rPr lang="en-PH" smtClean="0"/>
              <a:t>10/03/2025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7E277D-56CE-74D5-2903-DA2FF7B77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6A4582-98C8-BD0E-35F9-F231B48B1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ED36E-877A-4E27-A6CA-8BA993C4294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2485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02894-EC1C-5782-D313-66336566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B534E-DB97-ED5D-4EC0-868CAE4E9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6AF5-DB5B-4F0C-A896-B49657404C2D}" type="datetimeFigureOut">
              <a:rPr lang="en-PH" smtClean="0"/>
              <a:t>10/03/2025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6A405-56E5-38BF-8E7C-44E070ED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D3C071-E106-B73C-DB85-7CB04E30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ED36E-877A-4E27-A6CA-8BA993C4294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0642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BE8F70-17FB-1106-E0B3-85C429604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6AF5-DB5B-4F0C-A896-B49657404C2D}" type="datetimeFigureOut">
              <a:rPr lang="en-PH" smtClean="0"/>
              <a:t>10/03/2025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284AE8-65D8-F841-8717-D0647ABD4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2A4C6-1F5D-8ECB-9170-6E3C10EA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ED36E-877A-4E27-A6CA-8BA993C4294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1873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E3C4F-C764-5E15-C363-82388939E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14823-B47B-709F-824A-2D6BAB22C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154FE-A76B-068F-E327-D1B06B425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423F8A-FC14-AE93-972C-DC5697F63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6AF5-DB5B-4F0C-A896-B49657404C2D}" type="datetimeFigureOut">
              <a:rPr lang="en-PH" smtClean="0"/>
              <a:t>10/03/2025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689A5-C7FE-6E36-C96D-01C06B60F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500A2-5281-4337-F3D8-B0865466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ED36E-877A-4E27-A6CA-8BA993C4294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33731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903B1-4C50-7CA9-4872-246B6518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893CAE-C52E-53B2-87A5-5C03543B7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AB0AB-42DA-D569-59F9-F29C5217B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B012F-C46B-43F7-5939-A8B26D5A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6AF5-DB5B-4F0C-A896-B49657404C2D}" type="datetimeFigureOut">
              <a:rPr lang="en-PH" smtClean="0"/>
              <a:t>10/03/2025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25EC0-1ED5-899F-2407-BA00031C5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D0B46-28D5-093D-5737-380281E2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ED36E-877A-4E27-A6CA-8BA993C4294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45687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BDC36A-6D24-8105-29E2-20887909A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7D4CC-D39C-CFC8-834F-C222FC0D5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4D772-4B59-A38C-873E-A2E0E8EAB4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06AF5-DB5B-4F0C-A896-B49657404C2D}" type="datetimeFigureOut">
              <a:rPr lang="en-PH" smtClean="0"/>
              <a:t>10/03/2025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E964F-3A95-8063-9BE3-D6A4964A2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6617F-C680-3393-FD29-AF4CC7B21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ED36E-877A-4E27-A6CA-8BA993C4294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02853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localhost/phpmyadmi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A0E60-83C1-7896-DB6D-01DD2EFAB1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dirty="0"/>
              <a:t>PHP AJAX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4354B7-0078-70DB-9D46-DC1D2A27A7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PH" dirty="0"/>
              <a:t>USER MANAGEMENT SYSTEM</a:t>
            </a:r>
          </a:p>
          <a:p>
            <a:endParaRPr lang="en-PH" dirty="0"/>
          </a:p>
          <a:p>
            <a:r>
              <a:rPr lang="en-PH"/>
              <a:t>Eman Gumayagay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70983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A9429-C29E-C59D-0742-2648BC54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184D6-0D43-9F6C-C9A0-DC3C5A836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29518" cy="1325563"/>
          </a:xfrm>
        </p:spPr>
        <p:txBody>
          <a:bodyPr/>
          <a:lstStyle/>
          <a:p>
            <a:r>
              <a:rPr lang="en-PH" b="1" dirty="0"/>
              <a:t>TEST [INSERT]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E69B6-7501-A048-DC06-5D005CEFE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1094" cy="4351338"/>
          </a:xfrm>
        </p:spPr>
        <p:txBody>
          <a:bodyPr>
            <a:normAutofit/>
          </a:bodyPr>
          <a:lstStyle/>
          <a:p>
            <a:r>
              <a:rPr lang="en-PH" dirty="0"/>
              <a:t>Now test inserting new user, it should prompt the Success message and save it to the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1AC046-EAD0-D1DE-168F-FB756FC2F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88" y="3084793"/>
            <a:ext cx="7790329" cy="359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8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1DD4B-1924-FDF7-B2DF-A7970350F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18BB-6F87-DFB9-0740-C9EA7F540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29518" cy="1325563"/>
          </a:xfrm>
        </p:spPr>
        <p:txBody>
          <a:bodyPr/>
          <a:lstStyle/>
          <a:p>
            <a:r>
              <a:rPr lang="en-PH" b="1" dirty="0"/>
              <a:t>Display [Users]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F9238-0889-EA35-357B-050723084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3000" cy="4351338"/>
          </a:xfrm>
        </p:spPr>
        <p:txBody>
          <a:bodyPr>
            <a:normAutofit/>
          </a:bodyPr>
          <a:lstStyle/>
          <a:p>
            <a:r>
              <a:rPr lang="en-PH" dirty="0"/>
              <a:t>We’ve created two function which is, </a:t>
            </a:r>
            <a:r>
              <a:rPr lang="en-PH" b="1" dirty="0" err="1"/>
              <a:t>loadUsers</a:t>
            </a:r>
            <a:r>
              <a:rPr lang="en-PH" dirty="0"/>
              <a:t> and </a:t>
            </a:r>
            <a:r>
              <a:rPr lang="en-PH" b="1" dirty="0" err="1"/>
              <a:t>displayUsers</a:t>
            </a:r>
            <a:r>
              <a:rPr lang="en-PH" dirty="0"/>
              <a:t> </a:t>
            </a:r>
          </a:p>
          <a:p>
            <a:r>
              <a:rPr lang="en-PH" b="1" dirty="0" err="1"/>
              <a:t>loadUsers</a:t>
            </a:r>
            <a:r>
              <a:rPr lang="en-PH" dirty="0"/>
              <a:t> will fetch all of the users, via search but passing no params or values, so it will return all of the values.</a:t>
            </a:r>
          </a:p>
          <a:p>
            <a:r>
              <a:rPr lang="en-PH" b="1" dirty="0" err="1"/>
              <a:t>displayUsers</a:t>
            </a:r>
            <a:r>
              <a:rPr lang="en-PH" dirty="0"/>
              <a:t> will create dynamic rows and add it to our table for display.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EB8DB-2D69-F5C2-B011-CC3630C31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448" y="464948"/>
            <a:ext cx="5613988" cy="592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37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66B9A-F15B-8BF8-66CC-414F561C8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546E-0430-53AD-6F9B-64A606011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29518" cy="1325563"/>
          </a:xfrm>
        </p:spPr>
        <p:txBody>
          <a:bodyPr/>
          <a:lstStyle/>
          <a:p>
            <a:r>
              <a:rPr lang="en-PH" b="1" dirty="0"/>
              <a:t>Search or Read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F1C85-35A5-402E-8EBB-783F98751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62718" cy="4351338"/>
          </a:xfrm>
        </p:spPr>
        <p:txBody>
          <a:bodyPr>
            <a:normAutofit/>
          </a:bodyPr>
          <a:lstStyle/>
          <a:p>
            <a:r>
              <a:rPr lang="en-PH" dirty="0"/>
              <a:t>Implement an search API where it filters users via term, and return users </a:t>
            </a:r>
            <a:endParaRPr lang="en-PH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E361E-7CFF-9050-DA34-35FB05BB7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49" y="1336021"/>
            <a:ext cx="5964072" cy="515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86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6A7F7-582B-D266-1188-A9CECD365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C1A99-F59B-F2FD-564D-0AE82C1A9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29518" cy="1325563"/>
          </a:xfrm>
        </p:spPr>
        <p:txBody>
          <a:bodyPr/>
          <a:lstStyle/>
          <a:p>
            <a:r>
              <a:rPr lang="en-PH" b="1" dirty="0"/>
              <a:t>TEST [DISPLAY]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DBCEC-B603-61A9-D579-6918C3D05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1094" cy="4351338"/>
          </a:xfrm>
        </p:spPr>
        <p:txBody>
          <a:bodyPr>
            <a:normAutofit/>
          </a:bodyPr>
          <a:lstStyle/>
          <a:p>
            <a:r>
              <a:rPr lang="en-PH" dirty="0"/>
              <a:t>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E41E1-0EA9-2EB7-2EBF-BF163F966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89" y="2736921"/>
            <a:ext cx="7952105" cy="389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4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1E5DC-E117-55ED-0E01-5ADC68B59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7515-D7C6-D555-3E7B-080F40FCE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29518" cy="1325563"/>
          </a:xfrm>
        </p:spPr>
        <p:txBody>
          <a:bodyPr/>
          <a:lstStyle/>
          <a:p>
            <a:r>
              <a:rPr lang="en-PH" b="1" dirty="0"/>
              <a:t>Update [User]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39017-9B3B-A725-392F-AA63614C8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653119" cy="4351338"/>
          </a:xfrm>
        </p:spPr>
        <p:txBody>
          <a:bodyPr>
            <a:normAutofit/>
          </a:bodyPr>
          <a:lstStyle/>
          <a:p>
            <a:r>
              <a:rPr lang="en-PH" dirty="0"/>
              <a:t>Implement a functionality where user can update specific user, with an updated information provided. But here, were just updating the fields with the </a:t>
            </a:r>
            <a:r>
              <a:rPr lang="en-PH" b="1" dirty="0" err="1"/>
              <a:t>user_id</a:t>
            </a:r>
            <a:r>
              <a:rPr lang="en-PH" dirty="0"/>
              <a:t>, as a flag for </a:t>
            </a:r>
            <a:r>
              <a:rPr lang="en-PH" b="1" dirty="0"/>
              <a:t>update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DFA9C-B75B-D471-EA3D-A8D1016FD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895" y="4329062"/>
            <a:ext cx="6463552" cy="2271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82150A-D431-3BA5-0AE8-1BF9BD072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684" y="852175"/>
            <a:ext cx="6096000" cy="314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24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6668-48CC-1A69-D410-96A3B695D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18F9E-6EE0-3BE1-0C7C-233EBCB5E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29518" cy="1325563"/>
          </a:xfrm>
        </p:spPr>
        <p:txBody>
          <a:bodyPr/>
          <a:lstStyle/>
          <a:p>
            <a:r>
              <a:rPr lang="en-PH" b="1" dirty="0"/>
              <a:t>Update API [USER]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EC13D-C796-04BE-E02F-05E96E2A3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>
            <a:normAutofit/>
          </a:bodyPr>
          <a:lstStyle/>
          <a:p>
            <a:r>
              <a:rPr lang="en-PH" dirty="0"/>
              <a:t>Now in our </a:t>
            </a:r>
            <a:r>
              <a:rPr lang="en-PH" b="1" dirty="0" err="1"/>
              <a:t>update.php</a:t>
            </a:r>
            <a:r>
              <a:rPr lang="en-PH" b="1" dirty="0"/>
              <a:t>, </a:t>
            </a:r>
            <a:r>
              <a:rPr lang="en-PH" dirty="0"/>
              <a:t>write these functions, </a:t>
            </a:r>
          </a:p>
          <a:p>
            <a:r>
              <a:rPr lang="en-PH" dirty="0"/>
              <a:t>These will alter the information of the selected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A05DFC-9ABD-0D29-EF2C-EDEC57E9A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602" y="959755"/>
            <a:ext cx="6185986" cy="570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79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2DD62-F390-9706-9594-95C5C4D2C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74C14-807B-6EFA-0F3D-3EC746286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29518" cy="1325563"/>
          </a:xfrm>
        </p:spPr>
        <p:txBody>
          <a:bodyPr/>
          <a:lstStyle/>
          <a:p>
            <a:r>
              <a:rPr lang="en-PH" b="1" dirty="0"/>
              <a:t>TEST [UPDATE]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D1BCA-8FDA-1BCE-16B0-D10A84A5A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1094" cy="4351338"/>
          </a:xfrm>
        </p:spPr>
        <p:txBody>
          <a:bodyPr>
            <a:normAutofit/>
          </a:bodyPr>
          <a:lstStyle/>
          <a:p>
            <a:r>
              <a:rPr lang="en-PH" dirty="0"/>
              <a:t>On clicking Edit on each rows, then clicking save user after updating information, we will see a prompt for success update.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474C34-5B77-CFAE-80F9-7C1E2F913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495" y="2895656"/>
            <a:ext cx="7113494" cy="376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12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AC6BC-2544-8D32-AE69-56D3BA7F0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96217-4D4D-626A-938B-C06233DAD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29518" cy="1325563"/>
          </a:xfrm>
        </p:spPr>
        <p:txBody>
          <a:bodyPr/>
          <a:lstStyle/>
          <a:p>
            <a:r>
              <a:rPr lang="en-PH" b="1" dirty="0"/>
              <a:t>Delete [User]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08EAD-61E6-0788-8A96-9A20594D0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653119" cy="4351338"/>
          </a:xfrm>
        </p:spPr>
        <p:txBody>
          <a:bodyPr>
            <a:normAutofit/>
          </a:bodyPr>
          <a:lstStyle/>
          <a:p>
            <a:r>
              <a:rPr lang="en-PH" dirty="0"/>
              <a:t>Implement a new functionality where user can delete specific user at row passing their id for reference as deletion.</a:t>
            </a:r>
          </a:p>
          <a:p>
            <a:r>
              <a:rPr lang="en-PH" dirty="0"/>
              <a:t>It will call the </a:t>
            </a:r>
            <a:r>
              <a:rPr lang="en-PH" b="1" dirty="0" err="1"/>
              <a:t>delete.php</a:t>
            </a:r>
            <a:r>
              <a:rPr lang="en-PH" dirty="0"/>
              <a:t> and return a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1AF7C-227A-26B5-F7AF-C4F03E674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215" y="1825625"/>
            <a:ext cx="6629057" cy="485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70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853B0-7A69-AB5F-FC80-D198E610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F268B-4079-9AB3-0287-061E656C4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29518" cy="1325563"/>
          </a:xfrm>
        </p:spPr>
        <p:txBody>
          <a:bodyPr/>
          <a:lstStyle/>
          <a:p>
            <a:r>
              <a:rPr lang="en-PH" b="1" dirty="0"/>
              <a:t>Delete API [USER]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931BB-B9A9-C0A2-00D8-BD359A35B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>
            <a:normAutofit/>
          </a:bodyPr>
          <a:lstStyle/>
          <a:p>
            <a:r>
              <a:rPr lang="en-PH" dirty="0"/>
              <a:t>Now in our </a:t>
            </a:r>
            <a:r>
              <a:rPr lang="en-PH" b="1" dirty="0" err="1"/>
              <a:t>delete.php</a:t>
            </a:r>
            <a:r>
              <a:rPr lang="en-PH" b="1" dirty="0"/>
              <a:t>, </a:t>
            </a:r>
            <a:r>
              <a:rPr lang="en-PH" dirty="0"/>
              <a:t>write these functions, </a:t>
            </a:r>
          </a:p>
          <a:p>
            <a:r>
              <a:rPr lang="en-PH" dirty="0"/>
              <a:t>These will delete specific user using their 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B0FA76-0DBB-46E1-8274-833021070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10824"/>
            <a:ext cx="6017559" cy="462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61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BEB28-2DA6-6511-617D-35E0F9812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98B9-97A3-D46D-D25E-4F5A6211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29518" cy="1325563"/>
          </a:xfrm>
        </p:spPr>
        <p:txBody>
          <a:bodyPr/>
          <a:lstStyle/>
          <a:p>
            <a:r>
              <a:rPr lang="en-PH" b="1" dirty="0"/>
              <a:t>TEST [DELETE]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4D6C7-F7F7-53BB-3CD7-22E68BAB8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1094" cy="4351338"/>
          </a:xfrm>
        </p:spPr>
        <p:txBody>
          <a:bodyPr>
            <a:normAutofit/>
          </a:bodyPr>
          <a:lstStyle/>
          <a:p>
            <a:r>
              <a:rPr lang="en-PH" dirty="0"/>
              <a:t>On clicking Delete on each rows, it will prompt a confirmation to delete.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1322B-841B-3235-DF03-231EFF89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6" y="2631321"/>
            <a:ext cx="6861239" cy="3966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A3B53-6C52-5960-B6A2-09B8AEC94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848" y="3581400"/>
            <a:ext cx="7181000" cy="174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2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C8F7E-5B88-B19F-BDD5-EB6D7289D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REQUIREMENTS</a:t>
            </a:r>
            <a:r>
              <a:rPr lang="en-PH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1F0A2-797C-BCF3-1C91-81567F27A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PHP / XAMPP</a:t>
            </a:r>
          </a:p>
          <a:p>
            <a:r>
              <a:rPr lang="en-PH" dirty="0"/>
              <a:t>BROWSER (Google / Edge / Internet Explorer)</a:t>
            </a:r>
          </a:p>
          <a:p>
            <a:r>
              <a:rPr lang="en-PH" dirty="0" err="1"/>
              <a:t>VSCode</a:t>
            </a:r>
            <a:r>
              <a:rPr lang="en-PH" dirty="0"/>
              <a:t> / Other Code Editor</a:t>
            </a:r>
          </a:p>
          <a:p>
            <a:r>
              <a:rPr lang="en-PH" dirty="0"/>
              <a:t>Brain</a:t>
            </a:r>
          </a:p>
        </p:txBody>
      </p:sp>
    </p:spTree>
    <p:extLst>
      <p:ext uri="{BB962C8B-B14F-4D97-AF65-F5344CB8AC3E}">
        <p14:creationId xmlns:p14="http://schemas.microsoft.com/office/powerpoint/2010/main" val="158070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62F-23BE-8689-BC28-8568A98E0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A937D-4798-36F9-E961-5649F97AA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29518" cy="1325563"/>
          </a:xfrm>
        </p:spPr>
        <p:txBody>
          <a:bodyPr/>
          <a:lstStyle/>
          <a:p>
            <a:r>
              <a:rPr lang="en-PH" b="1" dirty="0"/>
              <a:t>Search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F8131-A7D1-60FD-03E4-29838A68C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653119" cy="4351338"/>
          </a:xfrm>
        </p:spPr>
        <p:txBody>
          <a:bodyPr>
            <a:normAutofit/>
          </a:bodyPr>
          <a:lstStyle/>
          <a:p>
            <a:r>
              <a:rPr lang="en-PH" dirty="0"/>
              <a:t>When searching on search box, it will call </a:t>
            </a:r>
            <a:r>
              <a:rPr lang="en-PH" dirty="0" err="1"/>
              <a:t>search.php</a:t>
            </a:r>
            <a:r>
              <a:rPr lang="en-PH" dirty="0"/>
              <a:t> and provide term for filtering.</a:t>
            </a:r>
          </a:p>
          <a:p>
            <a:r>
              <a:rPr lang="en-PH" dirty="0"/>
              <a:t>And display it on our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B4080-8936-68B6-9810-6E3ABE1BC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06" y="1618971"/>
            <a:ext cx="7611035" cy="377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71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DCD5C-8B48-89D2-339E-DE9F74398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322D3-5F4E-DA59-DEE2-3499E82F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29518" cy="1325563"/>
          </a:xfrm>
        </p:spPr>
        <p:txBody>
          <a:bodyPr/>
          <a:lstStyle/>
          <a:p>
            <a:r>
              <a:rPr lang="en-PH" b="1" dirty="0"/>
              <a:t>TEST [SEARCH]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D6FE9-CAF6-44D9-8962-AB6538F6B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1094" cy="4351338"/>
          </a:xfrm>
        </p:spPr>
        <p:txBody>
          <a:bodyPr>
            <a:normAutofit/>
          </a:bodyPr>
          <a:lstStyle/>
          <a:p>
            <a:r>
              <a:rPr lang="en-PH" dirty="0"/>
              <a:t>On </a:t>
            </a:r>
            <a:r>
              <a:rPr lang="en-PH" dirty="0" err="1"/>
              <a:t>inputing</a:t>
            </a:r>
            <a:r>
              <a:rPr lang="en-PH" dirty="0"/>
              <a:t> and clicking search, it will search the user and display to table.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6B8132-4B66-B949-0E67-8A87C0162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2033"/>
            <a:ext cx="9907383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52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DE5FD-8411-1BB4-7C9D-C8B2A5923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A3AF5-F605-F46C-9822-8132706D3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29518" cy="1325563"/>
          </a:xfrm>
        </p:spPr>
        <p:txBody>
          <a:bodyPr/>
          <a:lstStyle/>
          <a:p>
            <a:r>
              <a:rPr lang="en-PH" b="1" dirty="0"/>
              <a:t>Reset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571EB-B340-6BB7-2B16-DF2C3DB9A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653119" cy="4351338"/>
          </a:xfrm>
        </p:spPr>
        <p:txBody>
          <a:bodyPr>
            <a:normAutofit/>
          </a:bodyPr>
          <a:lstStyle/>
          <a:p>
            <a:r>
              <a:rPr lang="en-PH" dirty="0"/>
              <a:t>So when clicking a reset button, call the reset function and reset all of the fields for new entry.</a:t>
            </a:r>
          </a:p>
          <a:p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3E7B3B-7E76-052C-CAF4-80299AE17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747" y="1825625"/>
            <a:ext cx="6954371" cy="277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60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CE059-36B4-4A4B-1E82-8DB7258BD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B2C4-49D4-BED8-BECA-15FCD8BC0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29518" cy="1325563"/>
          </a:xfrm>
        </p:spPr>
        <p:txBody>
          <a:bodyPr/>
          <a:lstStyle/>
          <a:p>
            <a:r>
              <a:rPr lang="en-PH" b="1" dirty="0"/>
              <a:t>Callback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642FD-BAD8-2C23-6F43-A6D0BE22B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653119" cy="4351338"/>
          </a:xfrm>
        </p:spPr>
        <p:txBody>
          <a:bodyPr>
            <a:normAutofit/>
          </a:bodyPr>
          <a:lstStyle/>
          <a:p>
            <a:r>
              <a:rPr lang="en-PH" dirty="0"/>
              <a:t>So after retrieving the users table in database, since we are using ajax, we need to load the table for updated, and also reset the form.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E98D8-1E7A-A718-5B66-1402F1319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260" y="91780"/>
            <a:ext cx="6819751" cy="654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53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FB53F-35E9-BABD-6004-63DA7EE6C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8BC6-E71D-566A-4F57-BA365D2DD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29518" cy="1325563"/>
          </a:xfrm>
        </p:spPr>
        <p:txBody>
          <a:bodyPr/>
          <a:lstStyle/>
          <a:p>
            <a:r>
              <a:rPr lang="en-PH" b="1" dirty="0" err="1"/>
              <a:t>Yey</a:t>
            </a:r>
            <a:r>
              <a:rPr lang="en-PH" b="1" dirty="0"/>
              <a:t>!, Completed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13347-5B82-9706-0D85-A982B76A5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521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Now, we completed all of it’s functionality, you can now, </a:t>
            </a:r>
            <a:r>
              <a:rPr lang="en-PH" b="1" dirty="0"/>
              <a:t>add new user</a:t>
            </a:r>
            <a:r>
              <a:rPr lang="en-PH" dirty="0"/>
              <a:t>, </a:t>
            </a:r>
            <a:r>
              <a:rPr lang="en-PH" b="1" dirty="0"/>
              <a:t>update</a:t>
            </a:r>
            <a:r>
              <a:rPr lang="en-PH" dirty="0"/>
              <a:t>, </a:t>
            </a:r>
            <a:r>
              <a:rPr lang="en-PH" b="1" dirty="0"/>
              <a:t>delete</a:t>
            </a:r>
            <a:r>
              <a:rPr lang="en-PH" dirty="0"/>
              <a:t>, </a:t>
            </a:r>
            <a:r>
              <a:rPr lang="en-PH" b="1" dirty="0"/>
              <a:t>search</a:t>
            </a:r>
            <a:r>
              <a:rPr lang="en-PH" dirty="0"/>
              <a:t>, or </a:t>
            </a:r>
            <a:r>
              <a:rPr lang="en-PH" b="1" dirty="0"/>
              <a:t>clear</a:t>
            </a:r>
            <a:r>
              <a:rPr lang="en-PH" dirty="0"/>
              <a:t> the form for new entry.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F6772E-3DC6-FFC1-B725-6A3AC24F7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46" y="2942018"/>
            <a:ext cx="8543235" cy="39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13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2F0EB-5F1B-648D-86F1-AEA33D16D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0D3C-004E-25A9-C39D-A54279A2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10600" cy="1325563"/>
          </a:xfrm>
        </p:spPr>
        <p:txBody>
          <a:bodyPr/>
          <a:lstStyle/>
          <a:p>
            <a:r>
              <a:rPr lang="en-PH" b="1" dirty="0"/>
              <a:t>Style It, Explore It: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F3CED-3E1B-9E9A-1522-0B25FED11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521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4400" dirty="0"/>
              <a:t>Now, It’s your turn, Make it yours, DESIGN the UMS, explore or add new functionalities</a:t>
            </a:r>
          </a:p>
          <a:p>
            <a:pPr marL="0" indent="0">
              <a:buNone/>
            </a:pPr>
            <a:endParaRPr lang="en-PH" sz="4400" dirty="0"/>
          </a:p>
          <a:p>
            <a:pPr marL="0" indent="0">
              <a:buNone/>
            </a:pPr>
            <a:endParaRPr lang="en-PH" sz="4400" dirty="0"/>
          </a:p>
        </p:txBody>
      </p:sp>
    </p:spTree>
    <p:extLst>
      <p:ext uri="{BB962C8B-B14F-4D97-AF65-F5344CB8AC3E}">
        <p14:creationId xmlns:p14="http://schemas.microsoft.com/office/powerpoint/2010/main" val="2364970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139FD-A6B3-37E6-6DF1-089F3E5DB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A1691-7EA3-25C8-1BAB-B09E327D5A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dirty="0"/>
              <a:t>STEPS BY STEPS</a:t>
            </a:r>
          </a:p>
        </p:txBody>
      </p:sp>
    </p:spTree>
    <p:extLst>
      <p:ext uri="{BB962C8B-B14F-4D97-AF65-F5344CB8AC3E}">
        <p14:creationId xmlns:p14="http://schemas.microsoft.com/office/powerpoint/2010/main" val="2036254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0AED0-0725-8E07-0E30-E893AF069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Project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9BBD5-99CE-EA51-065C-76BA07AA2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Create new Folder for your project, and open it on your </a:t>
            </a:r>
            <a:r>
              <a:rPr lang="en-PH" dirty="0" err="1"/>
              <a:t>VSCode</a:t>
            </a:r>
            <a:endParaRPr lang="en-PH" dirty="0"/>
          </a:p>
          <a:p>
            <a:r>
              <a:rPr lang="en-PH" dirty="0"/>
              <a:t>Open your </a:t>
            </a:r>
            <a:r>
              <a:rPr lang="en-PH" dirty="0" err="1"/>
              <a:t>Xampp</a:t>
            </a:r>
            <a:endParaRPr lang="en-PH" dirty="0"/>
          </a:p>
          <a:p>
            <a:r>
              <a:rPr lang="en-PH" dirty="0"/>
              <a:t>Start service of [Apache and </a:t>
            </a:r>
            <a:r>
              <a:rPr lang="en-PH" dirty="0" err="1"/>
              <a:t>MySql</a:t>
            </a:r>
            <a:r>
              <a:rPr lang="en-PH" dirty="0"/>
              <a:t>]</a:t>
            </a:r>
          </a:p>
          <a:p>
            <a:r>
              <a:rPr lang="en-PH" dirty="0"/>
              <a:t>Open on the browser: </a:t>
            </a:r>
            <a:r>
              <a:rPr lang="en-PH" dirty="0">
                <a:hlinkClick r:id="rId2"/>
              </a:rPr>
              <a:t>http://localhost/phpmyadmin</a:t>
            </a:r>
            <a:endParaRPr lang="en-PH" dirty="0"/>
          </a:p>
          <a:p>
            <a:r>
              <a:rPr lang="en-PH" dirty="0"/>
              <a:t>Create your database: ex: </a:t>
            </a:r>
            <a:r>
              <a:rPr lang="en-PH" b="1" dirty="0" err="1"/>
              <a:t>ajax_crud</a:t>
            </a:r>
            <a:r>
              <a:rPr lang="en-PH" dirty="0"/>
              <a:t> </a:t>
            </a:r>
          </a:p>
          <a:p>
            <a:r>
              <a:rPr lang="en-PH" dirty="0"/>
              <a:t>Create table name it: </a:t>
            </a:r>
            <a:r>
              <a:rPr lang="en-PH" b="1" dirty="0"/>
              <a:t>users</a:t>
            </a:r>
            <a:r>
              <a:rPr lang="en-PH" dirty="0"/>
              <a:t> </a:t>
            </a:r>
          </a:p>
          <a:p>
            <a:r>
              <a:rPr lang="en-PH" dirty="0"/>
              <a:t>Follow the columns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86675-78CC-F8D3-2F8D-AA3439DCF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499" y="4487810"/>
            <a:ext cx="6570808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77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68201-58B2-EB32-4B63-6465A5B89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98DA-EA75-F281-6A75-2F205D4A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1FF31-AB83-7F12-3E85-8D42FCC77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A project structure has these </a:t>
            </a:r>
            <a:r>
              <a:rPr lang="en-PH" dirty="0" err="1"/>
              <a:t>php</a:t>
            </a:r>
            <a:r>
              <a:rPr lang="en-PH" dirty="0"/>
              <a:t> files:</a:t>
            </a:r>
          </a:p>
          <a:p>
            <a:endParaRPr lang="en-PH" dirty="0"/>
          </a:p>
          <a:p>
            <a:r>
              <a:rPr lang="en-PH" dirty="0"/>
              <a:t>As we can see, we have specific files for</a:t>
            </a:r>
          </a:p>
          <a:p>
            <a:pPr marL="0" indent="0">
              <a:buNone/>
            </a:pPr>
            <a:r>
              <a:rPr lang="en-PH" dirty="0"/>
              <a:t>   our </a:t>
            </a:r>
            <a:r>
              <a:rPr lang="en-PH" dirty="0" err="1"/>
              <a:t>api</a:t>
            </a:r>
            <a:r>
              <a:rPr lang="en-PH" dirty="0"/>
              <a:t>, to </a:t>
            </a:r>
            <a:r>
              <a:rPr lang="en-PH" b="1" dirty="0"/>
              <a:t>insert, update, search or </a:t>
            </a:r>
            <a:br>
              <a:rPr lang="en-PH" b="1" dirty="0"/>
            </a:br>
            <a:r>
              <a:rPr lang="en-PH" b="1" dirty="0"/>
              <a:t>   delete </a:t>
            </a:r>
            <a:r>
              <a:rPr lang="en-PH" dirty="0"/>
              <a:t> from database.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Don’t forget the </a:t>
            </a:r>
          </a:p>
          <a:p>
            <a:pPr marL="0" indent="0">
              <a:buNone/>
            </a:pPr>
            <a:r>
              <a:rPr lang="en-PH" b="1" dirty="0" err="1"/>
              <a:t>index.php</a:t>
            </a:r>
            <a:r>
              <a:rPr lang="en-PH" b="1" dirty="0"/>
              <a:t> </a:t>
            </a:r>
            <a:r>
              <a:rPr lang="en-PH" dirty="0"/>
              <a:t>and </a:t>
            </a:r>
            <a:r>
              <a:rPr lang="en-PH" b="1" dirty="0" err="1"/>
              <a:t>connection.php</a:t>
            </a:r>
            <a:br>
              <a:rPr lang="en-PH" dirty="0"/>
            </a:br>
            <a:endParaRPr lang="en-P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B68065-55FE-7C53-353B-5D0FEEC5E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146" y="2335547"/>
            <a:ext cx="2856932" cy="38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58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26531-E21A-60B5-3676-0687EBDEE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0587-00BC-E2E3-494B-60EFA341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Outline our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16610-FAE1-91F7-F93B-5E070A83D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3000" cy="4351338"/>
          </a:xfrm>
        </p:spPr>
        <p:txBody>
          <a:bodyPr>
            <a:normAutofit/>
          </a:bodyPr>
          <a:lstStyle/>
          <a:p>
            <a:r>
              <a:rPr lang="en-PH" dirty="0"/>
              <a:t>Now we need to create an outline and setup our forms, for our </a:t>
            </a:r>
            <a:r>
              <a:rPr lang="en-PH" b="1" dirty="0"/>
              <a:t>User Management System</a:t>
            </a:r>
          </a:p>
          <a:p>
            <a:endParaRPr lang="en-PH" b="1" dirty="0"/>
          </a:p>
          <a:p>
            <a:r>
              <a:rPr lang="en-PH" dirty="0"/>
              <a:t>Username</a:t>
            </a:r>
          </a:p>
          <a:p>
            <a:r>
              <a:rPr lang="en-PH" dirty="0"/>
              <a:t>Password</a:t>
            </a:r>
          </a:p>
          <a:p>
            <a:r>
              <a:rPr lang="en-PH" dirty="0"/>
              <a:t>Display Name</a:t>
            </a:r>
          </a:p>
          <a:p>
            <a:r>
              <a:rPr lang="en-PH" dirty="0"/>
              <a:t>User 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99A6F3-CF08-D526-600C-A83D7987D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891" y="0"/>
            <a:ext cx="3910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31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BE640-2EB7-E6EB-40B0-64B4A9A9F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C6F63-C5E3-C24D-F786-D92689E9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Add Simple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055C4-9780-F2C3-E1B2-201BDEF55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3000" cy="4351338"/>
          </a:xfrm>
        </p:spPr>
        <p:txBody>
          <a:bodyPr>
            <a:normAutofit/>
          </a:bodyPr>
          <a:lstStyle/>
          <a:p>
            <a:r>
              <a:rPr lang="en-PH" dirty="0"/>
              <a:t>Add CSS style to design our HTML as simple as we 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C4C17-9B17-C1D7-CC09-CE35BE653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590" y="251940"/>
            <a:ext cx="4595787" cy="6354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7114DC-3BC3-CF50-5FDA-F1889AEBB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72" y="3177988"/>
            <a:ext cx="5726130" cy="214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9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11C8F-C78B-2519-4A58-397BBE961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048CF-45CB-7136-C75C-3866EEE0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29518" cy="1325563"/>
          </a:xfrm>
        </p:spPr>
        <p:txBody>
          <a:bodyPr/>
          <a:lstStyle/>
          <a:p>
            <a:r>
              <a:rPr lang="en-PH" b="1" dirty="0"/>
              <a:t>Insert [ADD USER]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E3E71-EB5D-95E6-70A3-41B3F4082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3000" cy="4351338"/>
          </a:xfrm>
        </p:spPr>
        <p:txBody>
          <a:bodyPr>
            <a:normAutofit/>
          </a:bodyPr>
          <a:lstStyle/>
          <a:p>
            <a:r>
              <a:rPr lang="en-PH" dirty="0"/>
              <a:t>Implement </a:t>
            </a:r>
            <a:r>
              <a:rPr lang="en-PH" dirty="0" err="1"/>
              <a:t>saveUser</a:t>
            </a:r>
            <a:r>
              <a:rPr lang="en-PH" dirty="0"/>
              <a:t> function in our </a:t>
            </a:r>
            <a:r>
              <a:rPr lang="en-PH" b="1" dirty="0" err="1"/>
              <a:t>index.php</a:t>
            </a:r>
            <a:r>
              <a:rPr lang="en-PH" dirty="0"/>
              <a:t> that will call our file </a:t>
            </a:r>
            <a:r>
              <a:rPr lang="en-PH" b="1" dirty="0" err="1"/>
              <a:t>api</a:t>
            </a:r>
            <a:r>
              <a:rPr lang="en-PH" b="1" dirty="0"/>
              <a:t>/</a:t>
            </a:r>
            <a:r>
              <a:rPr lang="en-PH" b="1" dirty="0" err="1"/>
              <a:t>insert.php</a:t>
            </a:r>
            <a:r>
              <a:rPr lang="en-PH" dirty="0"/>
              <a:t> and return it’s result.</a:t>
            </a:r>
            <a:endParaRPr lang="en-PH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2491D-8889-ABF5-650A-58A87952D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466" y="727473"/>
            <a:ext cx="5721724" cy="576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42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79EC6-B966-A1D6-E67D-38E03AF4F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E1B41-4DBF-4F47-BAF7-215A348F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29518" cy="1325563"/>
          </a:xfrm>
        </p:spPr>
        <p:txBody>
          <a:bodyPr/>
          <a:lstStyle/>
          <a:p>
            <a:r>
              <a:rPr lang="en-PH" b="1" dirty="0"/>
              <a:t>Insert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6E53E-FF4D-7C1E-20A2-B7580D6FE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1094" cy="4351338"/>
          </a:xfrm>
        </p:spPr>
        <p:txBody>
          <a:bodyPr>
            <a:normAutofit/>
          </a:bodyPr>
          <a:lstStyle/>
          <a:p>
            <a:r>
              <a:rPr lang="en-PH" dirty="0"/>
              <a:t>Implement </a:t>
            </a:r>
            <a:r>
              <a:rPr lang="en-PH" dirty="0" err="1"/>
              <a:t>saveUser</a:t>
            </a:r>
            <a:r>
              <a:rPr lang="en-PH" dirty="0"/>
              <a:t> function in our </a:t>
            </a:r>
            <a:r>
              <a:rPr lang="en-PH" b="1" dirty="0" err="1"/>
              <a:t>index.php</a:t>
            </a:r>
            <a:r>
              <a:rPr lang="en-PH" dirty="0"/>
              <a:t> that will call our file </a:t>
            </a:r>
            <a:r>
              <a:rPr lang="en-PH" b="1" dirty="0" err="1"/>
              <a:t>api</a:t>
            </a:r>
            <a:r>
              <a:rPr lang="en-PH" b="1" dirty="0"/>
              <a:t>/</a:t>
            </a:r>
            <a:r>
              <a:rPr lang="en-PH" b="1" dirty="0" err="1"/>
              <a:t>insert.php</a:t>
            </a:r>
            <a:r>
              <a:rPr lang="en-PH" dirty="0"/>
              <a:t> and return its result.</a:t>
            </a:r>
            <a:endParaRPr lang="en-PH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0B2D5B-5EC3-E838-DBC9-CA671707D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43" y="2866115"/>
            <a:ext cx="6484776" cy="399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36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653</Words>
  <Application>Microsoft Office PowerPoint</Application>
  <PresentationFormat>Widescreen</PresentationFormat>
  <Paragraphs>77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PHP AJAX</vt:lpstr>
      <vt:lpstr>REQUIREMENTS </vt:lpstr>
      <vt:lpstr>STEPS BY STEPS</vt:lpstr>
      <vt:lpstr>Project Setup</vt:lpstr>
      <vt:lpstr>Project Structure</vt:lpstr>
      <vt:lpstr>Outline our HTML</vt:lpstr>
      <vt:lpstr>Add Simple Style</vt:lpstr>
      <vt:lpstr>Insert [ADD USER]</vt:lpstr>
      <vt:lpstr>Insert API</vt:lpstr>
      <vt:lpstr>TEST [INSERT]</vt:lpstr>
      <vt:lpstr>Display [Users]</vt:lpstr>
      <vt:lpstr>Search or Read API</vt:lpstr>
      <vt:lpstr>TEST [DISPLAY]</vt:lpstr>
      <vt:lpstr>Update [User]</vt:lpstr>
      <vt:lpstr>Update API [USER]</vt:lpstr>
      <vt:lpstr>TEST [UPDATE]</vt:lpstr>
      <vt:lpstr>Delete [User]</vt:lpstr>
      <vt:lpstr>Delete API [USER]</vt:lpstr>
      <vt:lpstr>TEST [DELETE]</vt:lpstr>
      <vt:lpstr>Search </vt:lpstr>
      <vt:lpstr>TEST [SEARCH]</vt:lpstr>
      <vt:lpstr>Reset </vt:lpstr>
      <vt:lpstr>Callback </vt:lpstr>
      <vt:lpstr>Yey!, Completed </vt:lpstr>
      <vt:lpstr>Style It, Explore It: 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Aldrian Terrado</dc:creator>
  <cp:lastModifiedBy>Aldrian Terrado</cp:lastModifiedBy>
  <cp:revision>2</cp:revision>
  <dcterms:created xsi:type="dcterms:W3CDTF">2025-03-10T09:10:16Z</dcterms:created>
  <dcterms:modified xsi:type="dcterms:W3CDTF">2025-03-10T10:38:28Z</dcterms:modified>
</cp:coreProperties>
</file>